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59" r:id="rId7"/>
    <p:sldId id="260" r:id="rId8"/>
    <p:sldId id="261" r:id="rId9"/>
    <p:sldId id="262" r:id="rId10"/>
    <p:sldId id="263" r:id="rId11"/>
    <p:sldId id="264" r:id="rId12"/>
    <p:sldId id="267" r:id="rId13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93" autoAdjust="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E4226-6E2B-4985-B150-9A16C368732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1281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9FF836-F032-46A0-848E-B713020D7BD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55186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EF740-E803-4A3C-8FB4-8F1638329FA0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98736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FDC20F3-B90A-4B14-BCAC-357F60C90EA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82342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1C03AC-5847-4D26-8AA6-6EEAED90079B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33832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BEF99-0843-490B-A75C-0C22BA0383D5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63215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73B3FD-BBE9-4994-BB61-BE6210BB13A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86735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F5433-2C66-4D23-8B59-804443F9458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71143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A6A89-0DF6-41A1-A9D9-972B07A9C9F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9166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80664D-C1C8-40D5-B3B9-F542508C4CB5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4634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A34D9-26EE-4D4F-8ECB-407FD4427B49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8925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33CF0-F593-44AF-957A-DF046C26CCEB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09608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l-PL" alt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l-PL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78A5C2E-C43C-4C38-B664-2847BCB55F58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r>
              <a:rPr lang="pl-PL" altLang="pl-PL" sz="4400"/>
              <a:t>II Szkolny Konkurs Fotograficzny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altLang="pl-PL" sz="4000"/>
              <a:t>Kolory jesieni</a:t>
            </a:r>
          </a:p>
          <a:p>
            <a:pPr>
              <a:lnSpc>
                <a:spcPct val="90000"/>
              </a:lnSpc>
            </a:pPr>
            <a:endParaRPr lang="pl-PL" altLang="pl-PL" sz="4000"/>
          </a:p>
          <a:p>
            <a:pPr>
              <a:lnSpc>
                <a:spcPct val="90000"/>
              </a:lnSpc>
            </a:pPr>
            <a:r>
              <a:rPr lang="pl-PL" altLang="pl-PL" sz="2000"/>
              <a:t>Listopad 2014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bieszczady2"/>
          <p:cNvPicPr>
            <a:picLocks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908050"/>
            <a:ext cx="6034087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bieszczady3"/>
          <p:cNvPicPr>
            <a:picLocks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981075"/>
            <a:ext cx="6034087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r>
              <a:rPr lang="pl-PL" altLang="pl-PL" sz="4400"/>
              <a:t>Gratulujemy!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r>
              <a:rPr lang="pl-PL" altLang="pl-PL" sz="4400"/>
              <a:t>I miejsce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pl-PL" altLang="pl-PL" sz="3200"/>
              <a:t>Patryk Kobiałka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_DSC0001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125538"/>
            <a:ext cx="7267575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_DSC0015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268413"/>
            <a:ext cx="6791325" cy="3838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_DSC0032"/>
          <p:cNvPicPr>
            <a:picLocks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341438"/>
            <a:ext cx="8229600" cy="34877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r>
              <a:rPr lang="pl-PL" altLang="pl-PL" sz="4400"/>
              <a:t>II miejsce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pl-PL" altLang="pl-PL" sz="3200"/>
              <a:t>Marcin Starzomski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IMG_8738"/>
          <p:cNvPicPr>
            <a:picLocks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875" y="620713"/>
            <a:ext cx="3902075" cy="5851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r>
              <a:rPr lang="pl-PL" altLang="pl-PL" sz="4400"/>
              <a:t>III miejsce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pl-PL" altLang="pl-PL" sz="3200"/>
              <a:t>Natalia Gawlik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8" name="Picture 12" descr="Bieszczady"/>
          <p:cNvPicPr>
            <a:picLocks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1125538"/>
            <a:ext cx="6034087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22</Words>
  <Application>Microsoft Office PowerPoint</Application>
  <PresentationFormat>Pokaz na ekranie (4:3)</PresentationFormat>
  <Paragraphs>11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4" baseType="lpstr">
      <vt:lpstr>Arial</vt:lpstr>
      <vt:lpstr>Projekt domyślny</vt:lpstr>
      <vt:lpstr>II Szkolny Konkurs Fotograficzny</vt:lpstr>
      <vt:lpstr>I miejsce</vt:lpstr>
      <vt:lpstr>Prezentacja programu PowerPoint</vt:lpstr>
      <vt:lpstr>Prezentacja programu PowerPoint</vt:lpstr>
      <vt:lpstr>Prezentacja programu PowerPoint</vt:lpstr>
      <vt:lpstr>II miejsce</vt:lpstr>
      <vt:lpstr>Prezentacja programu PowerPoint</vt:lpstr>
      <vt:lpstr>III miejsce</vt:lpstr>
      <vt:lpstr>Prezentacja programu PowerPoint</vt:lpstr>
      <vt:lpstr>Prezentacja programu PowerPoint</vt:lpstr>
      <vt:lpstr>Prezentacja programu PowerPoint</vt:lpstr>
      <vt:lpstr>Gratulujemy! </vt:lpstr>
    </vt:vector>
  </TitlesOfParts>
  <Company>dom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 Szkolny Konkurs Fotograficzny</dc:title>
  <dc:creator>Ewelina</dc:creator>
  <cp:lastModifiedBy>user</cp:lastModifiedBy>
  <cp:revision>2</cp:revision>
  <dcterms:created xsi:type="dcterms:W3CDTF">2014-11-20T19:07:22Z</dcterms:created>
  <dcterms:modified xsi:type="dcterms:W3CDTF">2014-11-21T16:10:26Z</dcterms:modified>
</cp:coreProperties>
</file>